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004" r:id="rId3"/>
    <p:sldId id="993" r:id="rId4"/>
    <p:sldId id="1005" r:id="rId5"/>
    <p:sldId id="1006" r:id="rId6"/>
    <p:sldId id="1007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7" autoAdjust="0"/>
    <p:restoredTop sz="82377" autoAdjust="0"/>
  </p:normalViewPr>
  <p:slideViewPr>
    <p:cSldViewPr>
      <p:cViewPr varScale="1">
        <p:scale>
          <a:sx n="195" d="100"/>
          <a:sy n="195" d="100"/>
        </p:scale>
        <p:origin x="184" y="3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12/11/20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162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03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02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06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972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Peter 3:8-12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Finally, all of you, have unity of mind, sympathy, brotherly love, a tender heart, and a humble mind.  </a:t>
            </a: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9 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 not repay evil for evil or reviling for reviling, but on the contrary, bless, for to this you were called, that you may obtain a blessing.  </a:t>
            </a: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1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1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lnSpc>
                <a:spcPct val="115000"/>
              </a:lnSpc>
              <a:spcAft>
                <a:spcPts val="0"/>
              </a:spcAft>
            </a:pP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“Whoever desires to love life </a:t>
            </a:r>
            <a:b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see good days,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lnSpc>
                <a:spcPct val="115000"/>
              </a:lnSpc>
              <a:spcAft>
                <a:spcPts val="0"/>
              </a:spcAft>
            </a:pP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let him keep his tongue from evil </a:t>
            </a:r>
            <a:br>
              <a:rPr lang="en-AU" sz="2300" dirty="0">
                <a:solidFill>
                  <a:schemeClr val="bg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his lips from speaking deceit;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lnSpc>
                <a:spcPct val="115000"/>
              </a:lnSpc>
              <a:spcAft>
                <a:spcPts val="0"/>
              </a:spcAft>
            </a:pP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11 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let him turn away from evil and do good; </a:t>
            </a:r>
            <a:br>
              <a:rPr lang="en-AU" sz="2300" dirty="0">
                <a:solidFill>
                  <a:schemeClr val="bg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let him seek peace and pursue it.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lnSpc>
                <a:spcPct val="115000"/>
              </a:lnSpc>
              <a:spcAft>
                <a:spcPts val="0"/>
              </a:spcAft>
            </a:pP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the eyes of the Lord are on the righteous, </a:t>
            </a:r>
            <a:br>
              <a:rPr lang="en-AU" sz="2300" dirty="0">
                <a:solidFill>
                  <a:schemeClr val="bg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his ears are open to their prayer.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spcAft>
                <a:spcPts val="0"/>
              </a:spcAft>
            </a:pP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the face of the Lord is against those who do evil.”</a:t>
            </a:r>
            <a:r>
              <a:rPr lang="en-AU" sz="2300" dirty="0">
                <a:solidFill>
                  <a:schemeClr val="bg1"/>
                </a:solidFill>
              </a:rPr>
              <a:t> </a:t>
            </a:r>
            <a:endParaRPr lang="en-AU" sz="23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10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6BDBE176-6796-9F4F-BE89-474D5AE561FA}"/>
              </a:ext>
            </a:extLst>
          </p:cNvPr>
          <p:cNvSpPr txBox="1"/>
          <p:nvPr/>
        </p:nvSpPr>
        <p:spPr>
          <a:xfrm>
            <a:off x="216025" y="268091"/>
            <a:ext cx="874846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love each other, with the love that God has given 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experience the love of God through this love we share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47397F-579E-584A-B5EC-459C3EB98907}"/>
              </a:ext>
            </a:extLst>
          </p:cNvPr>
          <p:cNvSpPr txBox="1"/>
          <p:nvPr/>
        </p:nvSpPr>
        <p:spPr>
          <a:xfrm>
            <a:off x="-5021" y="-9101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Godly Love develops first, in the church  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DE2642-3FBC-2443-B357-7B08DE09A41D}"/>
              </a:ext>
            </a:extLst>
          </p:cNvPr>
          <p:cNvSpPr/>
          <p:nvPr/>
        </p:nvSpPr>
        <p:spPr>
          <a:xfrm>
            <a:off x="755576" y="1562119"/>
            <a:ext cx="6840759" cy="74193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1900" dirty="0">
                <a:latin typeface="Comic Sans MS" panose="030F0902030302020204" pitchFamily="66" charset="0"/>
                <a:ea typeface="Batang" panose="02030600000101010101" pitchFamily="18" charset="-127"/>
              </a:rPr>
              <a:t> </a:t>
            </a:r>
            <a:r>
              <a:rPr lang="en-AU" sz="19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sz="19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Finally, all of you, have </a:t>
            </a:r>
            <a:r>
              <a:rPr lang="en-AU" sz="19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(1)</a:t>
            </a:r>
            <a:r>
              <a:rPr lang="en-AU" sz="1900" dirty="0">
                <a:highlight>
                  <a:srgbClr val="78E1B4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unity of mind,</a:t>
            </a:r>
            <a:r>
              <a:rPr lang="en-AU" sz="19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AU" sz="19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(2)</a:t>
            </a:r>
            <a:r>
              <a:rPr lang="en-AU" sz="1900" dirty="0">
                <a:highlight>
                  <a:srgbClr val="00FFFF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sympathy</a:t>
            </a:r>
            <a:r>
              <a:rPr lang="en-AU" sz="19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en-AU" sz="19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AU" sz="19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(3)</a:t>
            </a:r>
            <a:r>
              <a:rPr lang="en-AU" sz="1900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brotherly love</a:t>
            </a:r>
            <a:r>
              <a:rPr lang="en-AU" sz="19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AU" sz="19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(4)</a:t>
            </a:r>
            <a:r>
              <a:rPr lang="en-AU" sz="1900" dirty="0">
                <a:highlight>
                  <a:srgbClr val="00FFFF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 tender heart</a:t>
            </a:r>
            <a:r>
              <a:rPr lang="en-AU" sz="19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and a </a:t>
            </a:r>
            <a:r>
              <a:rPr lang="en-AU" sz="19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(5)</a:t>
            </a:r>
            <a:r>
              <a:rPr lang="en-AU" sz="1900" dirty="0">
                <a:highlight>
                  <a:srgbClr val="78E1B4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humble mind</a:t>
            </a:r>
            <a:r>
              <a:rPr lang="en-AU" sz="19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900" dirty="0">
              <a:latin typeface="Comic Sans MS" panose="030F09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FE2993-CABC-A847-AD00-CAA6F4AA34D2}"/>
              </a:ext>
            </a:extLst>
          </p:cNvPr>
          <p:cNvSpPr txBox="1"/>
          <p:nvPr/>
        </p:nvSpPr>
        <p:spPr>
          <a:xfrm>
            <a:off x="-5021" y="893615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Gracious love overflows as we love those who don’t deserve our love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E09B4B-4E6B-0444-BBE7-92A140C42D0B}"/>
              </a:ext>
            </a:extLst>
          </p:cNvPr>
          <p:cNvSpPr txBox="1"/>
          <p:nvPr/>
        </p:nvSpPr>
        <p:spPr>
          <a:xfrm>
            <a:off x="285666" y="1201391"/>
            <a:ext cx="87920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 like God loved us when we didn’t deserve 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98C4C-AD87-3F43-8B95-79CBA4C18979}"/>
              </a:ext>
            </a:extLst>
          </p:cNvPr>
          <p:cNvSpPr txBox="1"/>
          <p:nvPr/>
        </p:nvSpPr>
        <p:spPr>
          <a:xfrm>
            <a:off x="0" y="2304053"/>
            <a:ext cx="19796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Unity of mind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1938993" y="2292229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United in belief about Jesus Christ.  Our sole basis of unity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376341-2641-FB43-813C-F383C02FE731}"/>
              </a:ext>
            </a:extLst>
          </p:cNvPr>
          <p:cNvSpPr txBox="1"/>
          <p:nvPr/>
        </p:nvSpPr>
        <p:spPr>
          <a:xfrm>
            <a:off x="362442" y="2572447"/>
            <a:ext cx="878155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‘run’ with those we disagree with, we’re missing a key ingredient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4FCDE3-217C-4A4C-86D1-8AEABCF60291}"/>
              </a:ext>
            </a:extLst>
          </p:cNvPr>
          <p:cNvSpPr txBox="1"/>
          <p:nvPr/>
        </p:nvSpPr>
        <p:spPr>
          <a:xfrm>
            <a:off x="21021" y="2840080"/>
            <a:ext cx="19796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Sympathy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0F63AE-190B-EB4E-9685-021C9FE529BE}"/>
              </a:ext>
            </a:extLst>
          </p:cNvPr>
          <p:cNvSpPr txBox="1"/>
          <p:nvPr/>
        </p:nvSpPr>
        <p:spPr>
          <a:xfrm>
            <a:off x="1547663" y="2866666"/>
            <a:ext cx="757531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 into and experience the feelings of the other person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EE4B1B-7E06-BB4A-AA80-204041A700DE}"/>
              </a:ext>
            </a:extLst>
          </p:cNvPr>
          <p:cNvSpPr txBox="1"/>
          <p:nvPr/>
        </p:nvSpPr>
        <p:spPr>
          <a:xfrm>
            <a:off x="388297" y="3194836"/>
            <a:ext cx="873468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 12: (ESV)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Rejoice with those who rejoice, weep with those who weep.</a:t>
            </a:r>
            <a:r>
              <a:rPr lang="en-AU" sz="2000" dirty="0">
                <a:solidFill>
                  <a:schemeClr val="bg1"/>
                </a:solidFill>
              </a:rPr>
              <a:t> 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7E3CAB-2B8E-E64C-9559-0B059F8AB56E}"/>
              </a:ext>
            </a:extLst>
          </p:cNvPr>
          <p:cNvSpPr txBox="1"/>
          <p:nvPr/>
        </p:nvSpPr>
        <p:spPr>
          <a:xfrm>
            <a:off x="-9431" y="3489055"/>
            <a:ext cx="2195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Brotherly Love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F7F615-3D84-3C4D-B9C8-072DF4633823}"/>
              </a:ext>
            </a:extLst>
          </p:cNvPr>
          <p:cNvSpPr txBox="1"/>
          <p:nvPr/>
        </p:nvSpPr>
        <p:spPr>
          <a:xfrm>
            <a:off x="2001531" y="3529155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family love for each other – the same Heavenly Father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872A31-AC1A-694C-A779-ED9324921DA4}"/>
              </a:ext>
            </a:extLst>
          </p:cNvPr>
          <p:cNvSpPr txBox="1"/>
          <p:nvPr/>
        </p:nvSpPr>
        <p:spPr>
          <a:xfrm>
            <a:off x="-9431" y="3869301"/>
            <a:ext cx="2195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Tender Heart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2E689D-FEC6-9D4A-A713-BE742F1CF002}"/>
              </a:ext>
            </a:extLst>
          </p:cNvPr>
          <p:cNvSpPr txBox="1"/>
          <p:nvPr/>
        </p:nvSpPr>
        <p:spPr>
          <a:xfrm>
            <a:off x="1838569" y="3873187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Godliness (not weakness)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56C25C-02F0-DA45-BC05-675F3FD69DCA}"/>
              </a:ext>
            </a:extLst>
          </p:cNvPr>
          <p:cNvSpPr txBox="1"/>
          <p:nvPr/>
        </p:nvSpPr>
        <p:spPr>
          <a:xfrm>
            <a:off x="0" y="4203620"/>
            <a:ext cx="2195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Humble Mind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835CA3-1E64-BC47-A97B-2EA414245470}"/>
              </a:ext>
            </a:extLst>
          </p:cNvPr>
          <p:cNvSpPr txBox="1"/>
          <p:nvPr/>
        </p:nvSpPr>
        <p:spPr>
          <a:xfrm>
            <a:off x="1840967" y="4198039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willingness to take ‘the lower place’ and put others first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22139" y="4571952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loving church demonstrates the fruit of the Spirit  – evidence of a Spirit-filled church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5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/>
      <p:bldP spid="8" grpId="0"/>
      <p:bldP spid="9" grpId="0"/>
      <p:bldP spid="10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6BDBE176-6796-9F4F-BE89-474D5AE561FA}"/>
              </a:ext>
            </a:extLst>
          </p:cNvPr>
          <p:cNvSpPr txBox="1"/>
          <p:nvPr/>
        </p:nvSpPr>
        <p:spPr>
          <a:xfrm>
            <a:off x="216025" y="268091"/>
            <a:ext cx="874846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love each other, with the love that God has given 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experience the love of God through this love we share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47397F-579E-584A-B5EC-459C3EB98907}"/>
              </a:ext>
            </a:extLst>
          </p:cNvPr>
          <p:cNvSpPr txBox="1"/>
          <p:nvPr/>
        </p:nvSpPr>
        <p:spPr>
          <a:xfrm>
            <a:off x="-5021" y="-9101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Godly Love develops first, in the church  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DE2642-3FBC-2443-B357-7B08DE09A41D}"/>
              </a:ext>
            </a:extLst>
          </p:cNvPr>
          <p:cNvSpPr/>
          <p:nvPr/>
        </p:nvSpPr>
        <p:spPr>
          <a:xfrm>
            <a:off x="216025" y="3535708"/>
            <a:ext cx="8604448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9 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Do </a:t>
            </a:r>
            <a:r>
              <a:rPr lang="en-AU" sz="2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not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 repay evil for evil or reviling for reviling, but on the contrary, bless, for to this you were called, that you may obtain a blessing.</a:t>
            </a:r>
            <a:endParaRPr lang="en-US" sz="1900" dirty="0">
              <a:latin typeface="Comic Sans MS" panose="030F09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FE2993-CABC-A847-AD00-CAA6F4AA34D2}"/>
              </a:ext>
            </a:extLst>
          </p:cNvPr>
          <p:cNvSpPr txBox="1"/>
          <p:nvPr/>
        </p:nvSpPr>
        <p:spPr>
          <a:xfrm>
            <a:off x="-28958" y="4256560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Gracious love overflows as we love those who don’t deserve our love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E09B4B-4E6B-0444-BBE7-92A140C42D0B}"/>
              </a:ext>
            </a:extLst>
          </p:cNvPr>
          <p:cNvSpPr txBox="1"/>
          <p:nvPr/>
        </p:nvSpPr>
        <p:spPr>
          <a:xfrm>
            <a:off x="155033" y="4549631"/>
            <a:ext cx="879207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 like God loved us when we didn’t deserve 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insulted/abused, don’t retaliate.  Don’t ‘pay back’, but love.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98C4C-AD87-3F43-8B95-79CBA4C18979}"/>
              </a:ext>
            </a:extLst>
          </p:cNvPr>
          <p:cNvSpPr txBox="1"/>
          <p:nvPr/>
        </p:nvSpPr>
        <p:spPr>
          <a:xfrm>
            <a:off x="0" y="883643"/>
            <a:ext cx="19796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Unity of mind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1938993" y="871819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United in belief about Jesus Christ.  Our sole basis of unity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376341-2641-FB43-813C-F383C02FE731}"/>
              </a:ext>
            </a:extLst>
          </p:cNvPr>
          <p:cNvSpPr txBox="1"/>
          <p:nvPr/>
        </p:nvSpPr>
        <p:spPr>
          <a:xfrm>
            <a:off x="362442" y="1152037"/>
            <a:ext cx="878155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‘run’ with those we disagree with, we’re missing a key ingredient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4FCDE3-217C-4A4C-86D1-8AEABCF60291}"/>
              </a:ext>
            </a:extLst>
          </p:cNvPr>
          <p:cNvSpPr txBox="1"/>
          <p:nvPr/>
        </p:nvSpPr>
        <p:spPr>
          <a:xfrm>
            <a:off x="21021" y="1419670"/>
            <a:ext cx="19796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Sympathy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0F63AE-190B-EB4E-9685-021C9FE529BE}"/>
              </a:ext>
            </a:extLst>
          </p:cNvPr>
          <p:cNvSpPr txBox="1"/>
          <p:nvPr/>
        </p:nvSpPr>
        <p:spPr>
          <a:xfrm>
            <a:off x="1547663" y="1446256"/>
            <a:ext cx="757531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 into and experience the feelings of the other person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EE4B1B-7E06-BB4A-AA80-204041A700DE}"/>
              </a:ext>
            </a:extLst>
          </p:cNvPr>
          <p:cNvSpPr txBox="1"/>
          <p:nvPr/>
        </p:nvSpPr>
        <p:spPr>
          <a:xfrm>
            <a:off x="388297" y="1774426"/>
            <a:ext cx="873468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 12: (ESV)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Rejoice with those who rejoice, weep with those who weep.</a:t>
            </a:r>
            <a:r>
              <a:rPr lang="en-AU" sz="2000" dirty="0">
                <a:solidFill>
                  <a:schemeClr val="bg1"/>
                </a:solidFill>
              </a:rPr>
              <a:t> 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7E3CAB-2B8E-E64C-9559-0B059F8AB56E}"/>
              </a:ext>
            </a:extLst>
          </p:cNvPr>
          <p:cNvSpPr txBox="1"/>
          <p:nvPr/>
        </p:nvSpPr>
        <p:spPr>
          <a:xfrm>
            <a:off x="-9431" y="2068645"/>
            <a:ext cx="2195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Brotherly Love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F7F615-3D84-3C4D-B9C8-072DF4633823}"/>
              </a:ext>
            </a:extLst>
          </p:cNvPr>
          <p:cNvSpPr txBox="1"/>
          <p:nvPr/>
        </p:nvSpPr>
        <p:spPr>
          <a:xfrm>
            <a:off x="2001531" y="2108745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family love for each other – the same Heavenly Father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872A31-AC1A-694C-A779-ED9324921DA4}"/>
              </a:ext>
            </a:extLst>
          </p:cNvPr>
          <p:cNvSpPr txBox="1"/>
          <p:nvPr/>
        </p:nvSpPr>
        <p:spPr>
          <a:xfrm>
            <a:off x="-9431" y="2448891"/>
            <a:ext cx="2195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Tender Heart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2E689D-FEC6-9D4A-A713-BE742F1CF002}"/>
              </a:ext>
            </a:extLst>
          </p:cNvPr>
          <p:cNvSpPr txBox="1"/>
          <p:nvPr/>
        </p:nvSpPr>
        <p:spPr>
          <a:xfrm>
            <a:off x="1838569" y="2452777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Godliness (not weakness)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56C25C-02F0-DA45-BC05-675F3FD69DCA}"/>
              </a:ext>
            </a:extLst>
          </p:cNvPr>
          <p:cNvSpPr txBox="1"/>
          <p:nvPr/>
        </p:nvSpPr>
        <p:spPr>
          <a:xfrm>
            <a:off x="0" y="2783210"/>
            <a:ext cx="2195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Humble Mind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835CA3-1E64-BC47-A97B-2EA414245470}"/>
              </a:ext>
            </a:extLst>
          </p:cNvPr>
          <p:cNvSpPr txBox="1"/>
          <p:nvPr/>
        </p:nvSpPr>
        <p:spPr>
          <a:xfrm>
            <a:off x="1840967" y="2777629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willingness to take ‘the lower place’ and put others first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22139" y="3151542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loving church demonstrates the fruit of the Spirit  – evidence of a Spirit-filled church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28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Finally, all of you, have unity of mind, sympathy, brotherly love, a tender heart, and a humble mind.  </a:t>
            </a: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9 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 not repay evil for evil or reviling for reviling, but on the contrary, bless, for to this you were called, that you may obtain a blessing.  </a:t>
            </a: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1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1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lnSpc>
                <a:spcPct val="115000"/>
              </a:lnSpc>
              <a:spcAft>
                <a:spcPts val="0"/>
              </a:spcAft>
            </a:pP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“Whoever desires to love life </a:t>
            </a:r>
            <a:b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see good days,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lnSpc>
                <a:spcPct val="115000"/>
              </a:lnSpc>
              <a:spcAft>
                <a:spcPts val="0"/>
              </a:spcAft>
            </a:pP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let him keep his tongue from evil </a:t>
            </a:r>
            <a:br>
              <a:rPr lang="en-AU" sz="2300" dirty="0">
                <a:solidFill>
                  <a:schemeClr val="bg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his lips from speaking deceit;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lnSpc>
                <a:spcPct val="115000"/>
              </a:lnSpc>
              <a:spcAft>
                <a:spcPts val="0"/>
              </a:spcAft>
            </a:pP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11 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let him turn away from evil and do good; </a:t>
            </a:r>
            <a:br>
              <a:rPr lang="en-AU" sz="2300" dirty="0">
                <a:solidFill>
                  <a:schemeClr val="bg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let him seek peace and pursue it.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lnSpc>
                <a:spcPct val="115000"/>
              </a:lnSpc>
              <a:spcAft>
                <a:spcPts val="0"/>
              </a:spcAft>
            </a:pPr>
            <a:r>
              <a:rPr lang="en-AU" sz="23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the eyes of the Lord are on the righteous, </a:t>
            </a:r>
            <a:br>
              <a:rPr lang="en-AU" sz="2300" dirty="0">
                <a:solidFill>
                  <a:schemeClr val="bg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his ears are open to their prayer. </a:t>
            </a:r>
            <a:endParaRPr lang="en-AU" sz="23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5038" indent="-441325">
              <a:spcAft>
                <a:spcPts val="0"/>
              </a:spcAft>
            </a:pPr>
            <a:r>
              <a:rPr lang="en-AU" sz="23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the face of the Lord is against those who do evil.”</a:t>
            </a:r>
            <a:r>
              <a:rPr lang="en-AU" sz="2300" dirty="0">
                <a:solidFill>
                  <a:schemeClr val="bg1"/>
                </a:solidFill>
              </a:rPr>
              <a:t> </a:t>
            </a:r>
            <a:endParaRPr lang="en-AU" sz="23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467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6BDBE176-6796-9F4F-BE89-474D5AE561FA}"/>
              </a:ext>
            </a:extLst>
          </p:cNvPr>
          <p:cNvSpPr txBox="1"/>
          <p:nvPr/>
        </p:nvSpPr>
        <p:spPr>
          <a:xfrm>
            <a:off x="216025" y="268091"/>
            <a:ext cx="874846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love each other, with the love that God has given 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experience the love of God through this love we share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47397F-579E-584A-B5EC-459C3EB98907}"/>
              </a:ext>
            </a:extLst>
          </p:cNvPr>
          <p:cNvSpPr txBox="1"/>
          <p:nvPr/>
        </p:nvSpPr>
        <p:spPr>
          <a:xfrm>
            <a:off x="-5021" y="-9101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Godly Love develops first, in the church  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DE2642-3FBC-2443-B357-7B08DE09A41D}"/>
              </a:ext>
            </a:extLst>
          </p:cNvPr>
          <p:cNvSpPr/>
          <p:nvPr/>
        </p:nvSpPr>
        <p:spPr>
          <a:xfrm>
            <a:off x="288033" y="3249664"/>
            <a:ext cx="8604448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9 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Do </a:t>
            </a:r>
            <a:r>
              <a:rPr lang="en-AU" sz="2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not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 repay evil for evil or reviling for reviling, but on the contrary, bless, for to this you were called, that you may obtain a blessing.</a:t>
            </a:r>
            <a:endParaRPr lang="en-US" sz="1900" dirty="0">
              <a:latin typeface="Comic Sans MS" panose="030F09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FE2993-CABC-A847-AD00-CAA6F4AA34D2}"/>
              </a:ext>
            </a:extLst>
          </p:cNvPr>
          <p:cNvSpPr txBox="1"/>
          <p:nvPr/>
        </p:nvSpPr>
        <p:spPr>
          <a:xfrm>
            <a:off x="467544" y="3908911"/>
            <a:ext cx="799288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Gracious love overflows as we love those who don’t deserve our love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E09B4B-4E6B-0444-BBE7-92A140C42D0B}"/>
              </a:ext>
            </a:extLst>
          </p:cNvPr>
          <p:cNvSpPr txBox="1"/>
          <p:nvPr/>
        </p:nvSpPr>
        <p:spPr>
          <a:xfrm>
            <a:off x="-18806" y="4153231"/>
            <a:ext cx="879207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 like God loved us when we didn’t deserve 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insulted/abused, don’t retaliate.  Don’t ‘pay back’, but love.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98C4C-AD87-3F43-8B95-79CBA4C18979}"/>
              </a:ext>
            </a:extLst>
          </p:cNvPr>
          <p:cNvSpPr txBox="1"/>
          <p:nvPr/>
        </p:nvSpPr>
        <p:spPr>
          <a:xfrm>
            <a:off x="0" y="883643"/>
            <a:ext cx="19796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Unity of mind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1938993" y="871819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United in belief about Jesus Christ.  Our sole basis of unity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376341-2641-FB43-813C-F383C02FE731}"/>
              </a:ext>
            </a:extLst>
          </p:cNvPr>
          <p:cNvSpPr txBox="1"/>
          <p:nvPr/>
        </p:nvSpPr>
        <p:spPr>
          <a:xfrm>
            <a:off x="362442" y="1152037"/>
            <a:ext cx="878155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‘run’ with those we disagree with, we’re missing a key ingredient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4FCDE3-217C-4A4C-86D1-8AEABCF60291}"/>
              </a:ext>
            </a:extLst>
          </p:cNvPr>
          <p:cNvSpPr txBox="1"/>
          <p:nvPr/>
        </p:nvSpPr>
        <p:spPr>
          <a:xfrm>
            <a:off x="21021" y="1419670"/>
            <a:ext cx="19796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Sympathy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0F63AE-190B-EB4E-9685-021C9FE529BE}"/>
              </a:ext>
            </a:extLst>
          </p:cNvPr>
          <p:cNvSpPr txBox="1"/>
          <p:nvPr/>
        </p:nvSpPr>
        <p:spPr>
          <a:xfrm>
            <a:off x="1547663" y="1446256"/>
            <a:ext cx="757531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 into and experience the feelings of the other person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EE4B1B-7E06-BB4A-AA80-204041A700DE}"/>
              </a:ext>
            </a:extLst>
          </p:cNvPr>
          <p:cNvSpPr txBox="1"/>
          <p:nvPr/>
        </p:nvSpPr>
        <p:spPr>
          <a:xfrm>
            <a:off x="365744" y="1747834"/>
            <a:ext cx="873468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 12: (ESV)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0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Rejoice with those who rejoice, weep with those who weep.</a:t>
            </a:r>
            <a:r>
              <a:rPr lang="en-AU" sz="2000" dirty="0">
                <a:solidFill>
                  <a:schemeClr val="bg1"/>
                </a:solidFill>
              </a:rPr>
              <a:t> 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7E3CAB-2B8E-E64C-9559-0B059F8AB56E}"/>
              </a:ext>
            </a:extLst>
          </p:cNvPr>
          <p:cNvSpPr txBox="1"/>
          <p:nvPr/>
        </p:nvSpPr>
        <p:spPr>
          <a:xfrm>
            <a:off x="3482" y="2015822"/>
            <a:ext cx="2195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Brotherly Love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F7F615-3D84-3C4D-B9C8-072DF4633823}"/>
              </a:ext>
            </a:extLst>
          </p:cNvPr>
          <p:cNvSpPr txBox="1"/>
          <p:nvPr/>
        </p:nvSpPr>
        <p:spPr>
          <a:xfrm>
            <a:off x="2014444" y="2055922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family love for each other – the same Heavenly Father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872A31-AC1A-694C-A779-ED9324921DA4}"/>
              </a:ext>
            </a:extLst>
          </p:cNvPr>
          <p:cNvSpPr txBox="1"/>
          <p:nvPr/>
        </p:nvSpPr>
        <p:spPr>
          <a:xfrm>
            <a:off x="-5021" y="2326405"/>
            <a:ext cx="2195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Tender Heart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2E689D-FEC6-9D4A-A713-BE742F1CF002}"/>
              </a:ext>
            </a:extLst>
          </p:cNvPr>
          <p:cNvSpPr txBox="1"/>
          <p:nvPr/>
        </p:nvSpPr>
        <p:spPr>
          <a:xfrm>
            <a:off x="1842979" y="2330291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Godliness (not weakness)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56C25C-02F0-DA45-BC05-675F3FD69DCA}"/>
              </a:ext>
            </a:extLst>
          </p:cNvPr>
          <p:cNvSpPr txBox="1"/>
          <p:nvPr/>
        </p:nvSpPr>
        <p:spPr>
          <a:xfrm>
            <a:off x="0" y="2598279"/>
            <a:ext cx="2195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Humble Mind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835CA3-1E64-BC47-A97B-2EA414245470}"/>
              </a:ext>
            </a:extLst>
          </p:cNvPr>
          <p:cNvSpPr txBox="1"/>
          <p:nvPr/>
        </p:nvSpPr>
        <p:spPr>
          <a:xfrm>
            <a:off x="1840967" y="2592698"/>
            <a:ext cx="710853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willingness to take ‘the lower place’ and put others first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3861" y="2885769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loving church demonstrates the fruit of the Spirit  – evidence of a Spirit-filled church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D3FFE3A-DA48-1246-8E0E-F143E0681021}"/>
              </a:ext>
            </a:extLst>
          </p:cNvPr>
          <p:cNvSpPr txBox="1"/>
          <p:nvPr/>
        </p:nvSpPr>
        <p:spPr>
          <a:xfrm>
            <a:off x="584" y="4725822"/>
            <a:ext cx="799288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bless (even our enemies), and God blesses us with eternal blessings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D278D2-AFD0-B44B-94FB-D6E577A31F17}"/>
              </a:ext>
            </a:extLst>
          </p:cNvPr>
          <p:cNvSpPr txBox="1"/>
          <p:nvPr/>
        </p:nvSpPr>
        <p:spPr>
          <a:xfrm>
            <a:off x="293306" y="5009683"/>
            <a:ext cx="882971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daily choice – Keep our tongue from evil, deceit, do good, pursue peace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sees this good.  And He hears our prayers.</a:t>
            </a:r>
          </a:p>
        </p:txBody>
      </p:sp>
    </p:spTree>
    <p:extLst>
      <p:ext uri="{BB962C8B-B14F-4D97-AF65-F5344CB8AC3E}">
        <p14:creationId xmlns:p14="http://schemas.microsoft.com/office/powerpoint/2010/main" val="67381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120111</TotalTime>
  <Words>1011</Words>
  <Application>Microsoft Macintosh PowerPoint</Application>
  <PresentationFormat>On-screen Show (16:10)</PresentationFormat>
  <Paragraphs>87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1982</cp:revision>
  <cp:lastPrinted>2020-11-13T00:08:06Z</cp:lastPrinted>
  <dcterms:created xsi:type="dcterms:W3CDTF">2016-11-04T06:28:01Z</dcterms:created>
  <dcterms:modified xsi:type="dcterms:W3CDTF">2020-12-11T04:27:05Z</dcterms:modified>
</cp:coreProperties>
</file>